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ea717d61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ea717d611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a717d6110_0_1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a717d6110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a717d6110_0_3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a717d6110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a717d6110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ea717d6110_0_4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a717d6110_0_6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ea717d6110_0_6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a717d6110_0_7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ea717d6110_0_7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a717d6110_0_9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ea717d6110_0_9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29" name="Google Shape;29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Georgia"/>
              <a:buNone/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9" name="Google Shape;139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5" name="Google Shape;155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Google Shape;156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7" name="Google Shape;157;p12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A97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5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Google Shape;49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53" name="Google Shape;53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Google Shape;63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SzPts val="1400"/>
              <a:buFont typeface="Georgia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78" name="Google Shape;78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Google Shape;81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>
              <a:spcBef>
                <a:spcPts val="1000"/>
              </a:spcBef>
              <a:spcAft>
                <a:spcPts val="0"/>
              </a:spcAft>
              <a:buSzPts val="1400"/>
              <a:buFont typeface="Georgia"/>
              <a:buNone/>
              <a:defRPr sz="1200"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Google Shape;113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Google Shape;118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2" name="Google Shape;132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 sz="1200"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900"/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4" name="Google Shape;134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cashedlebower@jacksonsd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idx="1" type="subTitle"/>
          </p:nvPr>
        </p:nvSpPr>
        <p:spPr>
          <a:xfrm>
            <a:off x="533400" y="2895600"/>
            <a:ext cx="7854696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3977"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977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ENGLISH I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9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977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MRS. SHEDLEBOWER 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9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977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ROOM 515</a:t>
            </a:r>
            <a:r>
              <a:rPr b="1" i="0" lang="en-US" sz="37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i="0" sz="37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r>
              <a:rPr lang="en-US"/>
              <a:t>BACK TO SCHOOL NIGHT</a:t>
            </a: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/>
              <a:t>21</a:t>
            </a: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-20</a:t>
            </a:r>
            <a:r>
              <a:rPr lang="en-US"/>
              <a:t>22</a:t>
            </a:r>
            <a:endParaRPr b="0" i="0" sz="42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POLICY AND PROCEDURE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4"/>
          <p:cNvSpPr txBox="1"/>
          <p:nvPr>
            <p:ph idx="1" type="body"/>
          </p:nvPr>
        </p:nvSpPr>
        <p:spPr>
          <a:xfrm>
            <a:off x="301750" y="1348750"/>
            <a:ext cx="8503800" cy="47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Homework (every night) – absent work due the day you return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Classpag</a:t>
            </a:r>
            <a:r>
              <a:rPr lang="en-US"/>
              <a:t>e - Google Classroom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/>
              <a:t>- assignments posted daily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Genesis - updated </a:t>
            </a:r>
            <a:r>
              <a:rPr lang="en-US"/>
              <a:t>regularly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 Handbook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school rules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Classroom Management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parent contact, lunch detention, seating chart, disciplinary referral</a:t>
            </a:r>
            <a:r>
              <a:rPr lang="en-US"/>
              <a:t> </a:t>
            </a:r>
            <a:endParaRPr/>
          </a:p>
          <a:p>
            <a:pPr indent="-274637" lvl="0" marL="274320" rtl="0" algn="l">
              <a:lnSpc>
                <a:spcPct val="119739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ts val="2300"/>
              <a:buFont typeface="Times New Roman"/>
              <a:buChar char="●"/>
            </a:pPr>
            <a:r>
              <a:rPr lang="en-US"/>
              <a:t>Cell phone policy - securely placed in the holder for the entire class period</a:t>
            </a:r>
            <a:endParaRPr/>
          </a:p>
          <a:p>
            <a:pPr indent="-274320" lvl="0" marL="274320" rtl="0" algn="l">
              <a:lnSpc>
                <a:spcPct val="119739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Academic Integrity - original work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274320" marR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GRADING</a:t>
            </a:r>
            <a:endParaRPr/>
          </a:p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301750" y="1348750"/>
            <a:ext cx="8503800" cy="47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Departmental Grade Distribution: Assessments=50%, Homework=30%, Participation=20%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Grading Scale: A=100-90,B=89-80, C=79-70, D=69-65, F=below 65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Course Average: Each Marking Period = 28%, Final Examination 16%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Authentic Assessment: Journal =15%, Essay = 35%, Presentation =25%, Close Reading Articles =25%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SUGGESTED SUPPLIES </a:t>
            </a:r>
            <a:endParaRPr/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57200" lvl="0" marL="457200" rtl="0" algn="l">
              <a:spcBef>
                <a:spcPts val="54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Fully charged chromebook/charger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Wireless mouse and/or earbuds 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Face mask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Backpack with a laptop sleeve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Pens/pencils/highlighters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Tissues/hand sanitizer   </a:t>
            </a:r>
            <a:endParaRPr sz="36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CURRICULUM: TEEN ISSUES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Short Stories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Selected Works</a:t>
            </a:r>
            <a:endParaRPr/>
          </a:p>
          <a:p>
            <a:pPr indent="-274320" lvl="0" marL="27432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Nonfiction – Selected Works </a:t>
            </a:r>
            <a:endParaRPr/>
          </a:p>
          <a:p>
            <a:pPr indent="-274320" lvl="0" marL="274320" marR="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i="1" lang="en-US"/>
              <a:t>The Tragedy of Romeo and Juliet -</a:t>
            </a: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Drama </a:t>
            </a:r>
            <a:endParaRPr/>
          </a:p>
          <a:p>
            <a:pPr indent="-274320" lvl="0" marL="274320" marR="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i="1" lang="en-US"/>
              <a:t>Of Mice and Men</a:t>
            </a: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Novel</a:t>
            </a:r>
            <a:endParaRPr/>
          </a:p>
          <a:p>
            <a:pPr indent="-274320" lvl="0" marL="274320" marR="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i="1" lang="en-US"/>
              <a:t>The Odyssey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– Epic Poetry  </a:t>
            </a:r>
            <a:endParaRPr/>
          </a:p>
          <a:p>
            <a:pPr indent="0" lvl="0" marL="27432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i="1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28587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None/>
            </a:pPr>
            <a:r>
              <a:t/>
            </a:r>
            <a:endParaRPr b="0" i="1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ONLINE ASSESSMENTS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3" name="Google Shape;193;p18"/>
          <p:cNvSpPr txBox="1"/>
          <p:nvPr>
            <p:ph idx="1" type="body"/>
          </p:nvPr>
        </p:nvSpPr>
        <p:spPr>
          <a:xfrm>
            <a:off x="301750" y="1433025"/>
            <a:ext cx="8503800" cy="46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Start Strong - October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NJSLA - December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Linkit! - Test practice  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b="0" i="0" lang="en-US" sz="2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Turnitin.com - Writt</a:t>
            </a:r>
            <a:r>
              <a:rPr lang="en-US" sz="2900"/>
              <a:t>en assignments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Google Classroom - Homework/Classwork 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Google Forms - Tests/quizzes</a:t>
            </a:r>
            <a:endParaRPr sz="2900"/>
          </a:p>
          <a:p>
            <a:pPr indent="-139543" lvl="0" marL="274320" marR="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ymbol"/>
              <a:buNone/>
            </a:pPr>
            <a:r>
              <a:t/>
            </a:r>
            <a:endParaRPr b="0" i="0" sz="2497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WRITING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9"/>
          <p:cNvSpPr txBox="1"/>
          <p:nvPr>
            <p:ph idx="1" type="body"/>
          </p:nvPr>
        </p:nvSpPr>
        <p:spPr>
          <a:xfrm>
            <a:off x="301750" y="1596800"/>
            <a:ext cx="8503800" cy="48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97"/>
          </a:p>
          <a:p>
            <a:pPr indent="-304643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Research </a:t>
            </a:r>
            <a:r>
              <a:rPr lang="en-US" sz="2600"/>
              <a:t>Simulation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</a:t>
            </a:r>
            <a:r>
              <a:rPr lang="en-US" sz="2600"/>
              <a:t>NJSLA rubric graded</a:t>
            </a:r>
            <a:endParaRPr sz="2600"/>
          </a:p>
          <a:p>
            <a:pPr indent="-304643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Literary Analysis – </a:t>
            </a:r>
            <a:r>
              <a:rPr lang="en-US" sz="2600"/>
              <a:t>NJSLA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rubri</a:t>
            </a:r>
            <a:r>
              <a:rPr lang="en-US" sz="2600"/>
              <a:t>c graded</a:t>
            </a:r>
            <a:endParaRPr sz="2600"/>
          </a:p>
          <a:p>
            <a:pPr indent="-30464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Narrative Prompt - NJSLA rubric graded </a:t>
            </a:r>
            <a:endParaRPr sz="2600"/>
          </a:p>
          <a:p>
            <a:pPr indent="-30464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Short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Responses  - Throughout the semester</a:t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643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Action Based Research - Journal entries, Formal essay 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ABOUT THE TEACHER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20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954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Graduated from Georgian Court University with a Bachelor of Arts in English and Certification as a Teacher of English</a:t>
            </a:r>
            <a:endParaRPr sz="2400"/>
          </a:p>
          <a:p>
            <a:pPr indent="-274320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Teaching at J</a:t>
            </a:r>
            <a:r>
              <a:rPr lang="en-US" sz="2400"/>
              <a:t>MHS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200</a:t>
            </a:r>
            <a:r>
              <a:rPr lang="en-US" sz="2400"/>
              <a:t>5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-200</a:t>
            </a:r>
            <a:r>
              <a:rPr lang="en-US" sz="2400"/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school year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lang="en-US" sz="2400"/>
              <a:t>Student taught here also 2004-2005 school year</a:t>
            </a:r>
            <a:endParaRPr sz="2400"/>
          </a:p>
          <a:p>
            <a:pPr indent="-274320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Email –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cashedlebower@jacksonsd.org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GOALS</a:t>
            </a:r>
            <a:endParaRPr/>
          </a:p>
        </p:txBody>
      </p:sp>
      <p:sp>
        <p:nvSpPr>
          <p:cNvPr id="211" name="Google Shape;211;p21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Ability to analyze literary devices in multiple genres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Superior command of compositional skills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Polished public speaking and listening skills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Strong comprehension skills when reading independently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Understanding of the research process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